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11662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Development Internship Summary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54057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Naman Sharma, CSE 3rd year, Student ID: 2200290100107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21327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Projects: To-Do List &amp; Calculator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690443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912054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6885980"/>
            <a:ext cx="254579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Naman Sharma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7210"/>
            <a:ext cx="622220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Internship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896" y="2999184"/>
            <a:ext cx="1337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web development skills through hands-on projects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558" y="4452580"/>
            <a:ext cx="2103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Practical application of coding concepts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272" y="5905976"/>
            <a:ext cx="2089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Intensive learning experience over several weeks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051" y="469940"/>
            <a:ext cx="626780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Skills &amp; Technologies Learned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 and content of web pages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Styling and layout of web pages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and dynamic web functionality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051" y="7118985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Debugging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Identifying and fixing code issues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774620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1 – To-Do List App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 task management tool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Add, view, and delete tasks easily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interface with responsive layout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092" y="707588"/>
            <a:ext cx="7062549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2 – Calculator App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7092" y="1726049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4858" y="1953816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4858" y="2429947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 basic arithmetic operations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7092" y="3230047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4858" y="345781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84858" y="3933944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calculations with error handling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7092" y="4734044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858" y="496181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4858" y="5437942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Intuitive UI for easy number input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7092" y="6238042"/>
            <a:ext cx="7602617" cy="1283851"/>
          </a:xfrm>
          <a:prstGeom prst="roundRect">
            <a:avLst>
              <a:gd name="adj" fmla="val 72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84858" y="6465808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84858" y="6941939"/>
            <a:ext cx="714708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 results for various mathematical operations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607254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Challenges Faced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 Manipulation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Dynamically updating task list in To-Do app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Handling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Managing user interactions in both projects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compatibility across various screen sizes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605"/>
            <a:ext cx="512909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Takeaways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414"/>
            <a:ext cx="22860" cy="3590211"/>
          </a:xfrm>
          <a:prstGeom prst="roundRect">
            <a:avLst>
              <a:gd name="adj" fmla="val 376946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389191" y="4527471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158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9657" y="4385072"/>
            <a:ext cx="11108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358" y="428255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Improvement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067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JavaScript proficiency and coding confidence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194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3881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749" y="5410795"/>
            <a:ext cx="1747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283"/>
            <a:ext cx="275474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UI/UX Understanding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790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Gained insights into user-centric design principles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405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092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8344" y="6334006"/>
            <a:ext cx="17359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358" y="623149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001"/>
            <a:ext cx="546877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analytical approach to coding challenges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7630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018115"/>
            <a:ext cx="7415927" cy="3335179"/>
          </a:xfrm>
          <a:prstGeom prst="roundRect">
            <a:avLst>
              <a:gd name="adj" fmla="val 310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03335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18908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Experience Gained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18908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Hands-on web development skills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13492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29065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Plans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29065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Tackle complex projects, expand knowledge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23648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39222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Career Impact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39222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Solid foundation for web development career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2024-10-26T18:20:40Z</dcterms:created>
  <dcterms:modified xsi:type="dcterms:W3CDTF">2024-10-26T18:20:40Z</dcterms:modified>
</cp:coreProperties>
</file>